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6" r:id="rId15"/>
    <p:sldId id="277" r:id="rId16"/>
    <p:sldId id="270" r:id="rId17"/>
    <p:sldId id="271" r:id="rId18"/>
    <p:sldId id="272" r:id="rId19"/>
    <p:sldId id="273" r:id="rId20"/>
    <p:sldId id="274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86867" cy="3440673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sz="6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СОЮЗ 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6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НАСЛЕДНИКОВ 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ТАТАРСТАНА</a:t>
            </a:r>
            <a:endParaRPr lang="ru-RU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509120"/>
            <a:ext cx="8352928" cy="1400791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МБОУ «</a:t>
            </a:r>
            <a:r>
              <a:rPr lang="ru-RU" b="1" dirty="0" err="1" smtClean="0">
                <a:latin typeface="Arial Black" panose="020B0A04020102020204" pitchFamily="34" charset="0"/>
              </a:rPr>
              <a:t>Среднекамышлинская</a:t>
            </a:r>
            <a:r>
              <a:rPr lang="ru-RU" b="1" dirty="0" smtClean="0">
                <a:latin typeface="Arial Black" panose="020B0A04020102020204" pitchFamily="34" charset="0"/>
              </a:rPr>
              <a:t> СОШ»</a:t>
            </a:r>
          </a:p>
          <a:p>
            <a:r>
              <a:rPr lang="ru-RU" b="1" dirty="0" smtClean="0">
                <a:latin typeface="Arial Black" panose="020B0A04020102020204" pitchFamily="34" charset="0"/>
              </a:rPr>
              <a:t>Педагог-организатор: </a:t>
            </a:r>
            <a:r>
              <a:rPr lang="ru-RU" b="1" dirty="0" err="1" smtClean="0">
                <a:latin typeface="Arial Black" panose="020B0A04020102020204" pitchFamily="34" charset="0"/>
              </a:rPr>
              <a:t>Ессена</a:t>
            </a:r>
            <a:r>
              <a:rPr lang="ru-RU" b="1" dirty="0" smtClean="0">
                <a:latin typeface="Arial Black" panose="020B0A04020102020204" pitchFamily="34" charset="0"/>
              </a:rPr>
              <a:t> Елена Владимировна</a:t>
            </a:r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053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Autofit/>
          </a:bodyPr>
          <a:lstStyle/>
          <a:p>
            <a:r>
              <a:rPr lang="ru-RU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Школьный этап конкурса чтецов </a:t>
            </a:r>
            <a:br>
              <a:rPr lang="ru-RU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 войны не детское лицо!»:</a:t>
            </a:r>
            <a:endParaRPr lang="ru-RU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ученический-3\Desktop\ФОТО СМС, КЛ ЧАСЫ, СЛ ЯРМАРКА\20150313_124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3738"/>
            <a:ext cx="819290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46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СЛАДКАЯ ЯРМАРКА: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 descr="C:\Users\ученический-3\Desktop\ФОТО СМС, КЛ ЧАСЫ, СЛ ЯРМАРКА\20150316_092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85347"/>
            <a:ext cx="4607342" cy="259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ученический-3\Desktop\ФОТО СМС, КЛ ЧАСЫ, СЛ ЯРМАРКА\20150316_092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79" y="1446053"/>
            <a:ext cx="2934953" cy="521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ученический-3\Desktop\ФОТО СМС, КЛ ЧАСЫ, СЛ ЯРМАРКА\20150316_0926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132" y="1446053"/>
            <a:ext cx="2934953" cy="521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06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акции «Подарок ветерану»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ученический-3\Desktop\ФОТО конкурс\ПОАРОК ВЕТЕРАНУ\20150320_1053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8" y="1377052"/>
            <a:ext cx="3728245" cy="209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енический-3\Desktop\ФОТО конкурс\Подарки\SDC169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9725"/>
            <a:ext cx="389992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ученический-3\Desktop\ФОТО конкурс\ПОАРОК ВЕТЕРАНУ\20150320_1056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93825"/>
            <a:ext cx="5408449" cy="304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6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Отряды наследников СНТ – </a:t>
            </a:r>
            <a:b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активные 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SMS-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ученический-3\Desktop\ФОТО конкурс\АНТИКОР\IMG_06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4" y="3455622"/>
            <a:ext cx="4380995" cy="328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енический-3\Desktop\ФОТО конкурс\АНТИКОР\IMG_0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04969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455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Общешкольный флэш-моб с 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SMS-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детьми: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ученический-3\Desktop\ФОТО СМС, КЛ ЧАСЫ, СЛ ЯРМАРКА\20150312_1136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52928" cy="469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464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Лысова Ильи и его бабушки в районном конкурсе «Лучшая бабушка» 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ученический-3\Desktop\ФОТО конкурс\ФОТО\DSC03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1916832"/>
            <a:ext cx="60198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924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Концерт для ветеранов ВОВ, </a:t>
            </a:r>
            <a:r>
              <a:rPr lang="ru-RU" sz="36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труженников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тыла и вдов ветеранов: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ученический-3\Desktop\ФОТО конкурс\20150319_142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172400" cy="45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456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Акция, посвященная Дню рождения СОЮЗА НАСЛЕДНИКОВ ТАТАРСТАВНА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ученический-3\Desktop\ФОТО конкурс\ФОТО\20140915_123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59301"/>
            <a:ext cx="8208912" cy="46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85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Уборка территории памятника «Советский солдат»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2\Desktop\Ф!!!\DSC0134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553" y="1556792"/>
            <a:ext cx="4227764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2\Desktop\Ф!!!\DSC013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835524" cy="286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2\Desktop\Ф!!!\DSC013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3822700" cy="2866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7589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МАЯ – Великий День Великой Победы!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2\Desktop\к\P50906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15050"/>
            <a:ext cx="3987800" cy="2988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ученический-3\Desktop\ФОТО конкурс\ФОТО ВЕТЕРАН\ВЕТЕРАН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80470"/>
            <a:ext cx="57606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86867" cy="5904656"/>
          </a:xfrm>
        </p:spPr>
        <p:txBody>
          <a:bodyPr>
            <a:normAutofit fontScale="90000"/>
          </a:bodyPr>
          <a:lstStyle/>
          <a:p>
            <a:pPr marL="182880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Дружина – «ИСКАТЕЛЬ»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Девиз: </a:t>
            </a: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«Бороться, искать, найти и не сдаваться!»</a:t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Наша эмблема: 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Наш Флаг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C:\Users\ученический-3\Desktop\ФОТО конкурс\ЦДТ\СНТ\Эмблема СНТ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63763"/>
            <a:ext cx="2232248" cy="21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енический-3\Desktop\ФОТО конкурс\ЦДТ\Флаг СН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281" y="4781786"/>
            <a:ext cx="2798401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24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Навещаем ветеранов: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Школа\Documents\фото школьные\Встреча с ветеранами\SDC1353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51" y="1988840"/>
            <a:ext cx="4632129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2\Desktop\к\Встреча с ветеранами\SDC135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70" y="1340768"/>
            <a:ext cx="3795673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Школа\Documents\фото школьные\Встреча с ветеранами\SDC135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69" y="4221088"/>
            <a:ext cx="3795673" cy="2421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726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МАЯ – </a:t>
            </a:r>
            <a:r>
              <a:rPr lang="ru-RU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ень Детства и Пионерии: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ученический-3\Desktop\ФОТО конкурс\ФОТО\20140519_1157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38600"/>
            <a:ext cx="3981787" cy="223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ученический-3\Desktop\ФОТО конкурс\ФОТО\20140519_114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07" y="1215911"/>
            <a:ext cx="4318423" cy="242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ученический-3\Desktop\ФОТО конкурс\ФОТО\20140519_1146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65" y="3847281"/>
            <a:ext cx="4932040" cy="277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ченический-3\Desktop\ФОТО конкурс\ФОТО\20140519_1150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436" y="3847280"/>
            <a:ext cx="4489540" cy="277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303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84976" cy="561662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</a:t>
            </a:r>
            <a:b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b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057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86867" cy="3440673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Дружина – «ИСКАТЕЛЬ»</a:t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708920"/>
            <a:ext cx="4464496" cy="302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СЛЕДОПЫТЫ: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класс – отряд «Звездочки»;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класс – отряд «Улыбка»;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класс – отряд «Лучики».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2708920"/>
            <a:ext cx="4104456" cy="302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НАСЛЕДНИКИ:</a:t>
            </a:r>
          </a:p>
          <a:p>
            <a:pPr algn="ctr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класс – отряд «Солнышко»;</a:t>
            </a:r>
          </a:p>
          <a:p>
            <a:pPr algn="ctr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– отряд </a:t>
            </a: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«Юнга»;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– </a:t>
            </a: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отряд «Маяк»;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– отряд </a:t>
            </a: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«Лидеры»;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ru-RU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– отряд </a:t>
            </a:r>
            <a:r>
              <a:rPr lang="ru-RU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«Пламя».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580112" y="1556792"/>
            <a:ext cx="151216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051720" y="1506457"/>
            <a:ext cx="187220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85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в наследники и следопыты:</a:t>
            </a:r>
            <a:b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C:\Users\ученический-3\Desktop\ФОТО конкурс\ФОТО\ФОТО А\20140924_1322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393231"/>
            <a:ext cx="3816425" cy="214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ченический-3\Desktop\ФОТО конкурс\ФОТО\ФОТО А\20140924_132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61048"/>
            <a:ext cx="4995192" cy="280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ученический-3\Desktop\ФОТО конкурс\ЦДТ\ФОТО СН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3" y="1027027"/>
            <a:ext cx="4284477" cy="336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3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– Тимуровцы!</a:t>
            </a:r>
            <a:b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C:\Users\ученический-3\Desktop\ФОТО СМС, КЛ ЧАСЫ, СЛ ЯРМАРКА\20150217_120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61048"/>
            <a:ext cx="5212071" cy="293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ученический-3\Desktop\ФОТО СМС, КЛ ЧАСЫ, СЛ ЯРМАРКА\20150217_121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5544616" cy="311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32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Районный этап конкурса «Замечательный вожатый»: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C:\Users\ученический-3\Desktop\ФОТО конкурс\ФОТО\ЗВожатый\SS1011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4690"/>
            <a:ext cx="4403981" cy="330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ученический-3\Desktop\ФОТО конкурс\Замеч Вожатый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57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памяти </a:t>
            </a:r>
            <a:b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Юного Героя-антифашиста: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ученический-3\Desktop\ФОТО конкурс\ФОТО\ЗВожатый\SS101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696744" cy="50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5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ЗДОРОВЬЯ!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ученический-3\Desktop\ФОТО конкурс\ФОТО\20140910_1245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5324084" cy="299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ученический-3\Desktop\ФОТО конкурс\ФОТО\20140910_124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94528"/>
            <a:ext cx="5364090" cy="301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57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Районный конкурс солдатской песни «Служу России!»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ученический-3\Desktop\ФОТО СМС, КЛ ЧАСЫ, СЛ ЯРМАРКА\20150227_133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6174432" cy="347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енический-3\Desktop\ФОТО СМС, КЛ ЧАСЫ, СЛ ЯРМАРКА\20150227_142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048"/>
            <a:ext cx="5148064" cy="28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57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</TotalTime>
  <Words>190</Words>
  <Application>Microsoft Office PowerPoint</Application>
  <PresentationFormat>Экран (4:3)</PresentationFormat>
  <Paragraphs>34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СОЮЗ  НАСЛЕДНИКОВ ТАТАРСТАНА</vt:lpstr>
      <vt:lpstr>    Дружина – «ИСКАТЕЛЬ»  Девиз: «Бороться, искать, найти и не сдаваться!»  Наша эмблема:  Наш Флаг:    </vt:lpstr>
      <vt:lpstr>Дружина – «ИСКАТЕЛЬ»    </vt:lpstr>
      <vt:lpstr>Прием в наследники и следопыты: </vt:lpstr>
      <vt:lpstr>Мы – Тимуровцы! </vt:lpstr>
      <vt:lpstr>Районный этап конкурса «Замечательный вожатый»:</vt:lpstr>
      <vt:lpstr>День памяти  Юного Героя-антифашиста:</vt:lpstr>
      <vt:lpstr>День ЗДОРОВЬЯ!</vt:lpstr>
      <vt:lpstr>Районный конкурс солдатской песни «Служу России!»</vt:lpstr>
      <vt:lpstr>Школьный этап конкурса чтецов  «У войны не детское лицо!»:</vt:lpstr>
      <vt:lpstr>СЛАДКАЯ ЯРМАРКА:</vt:lpstr>
      <vt:lpstr>Участие в акции «Подарок ветерану»:</vt:lpstr>
      <vt:lpstr>Отряды наследников СНТ –  активные SMS-дети:</vt:lpstr>
      <vt:lpstr>Общешкольный флэш-моб с SMS-детьми:</vt:lpstr>
      <vt:lpstr>Участие Лысова Ильи и его бабушки в районном конкурсе «Лучшая бабушка» :</vt:lpstr>
      <vt:lpstr>Концерт для ветеранов ВОВ, труженников тыла и вдов ветеранов:</vt:lpstr>
      <vt:lpstr>Акция, посвященная Дню рождения СОЮЗА НАСЛЕДНИКОВ ТАТАРСТАВНА</vt:lpstr>
      <vt:lpstr>Уборка территории памятника «Советский солдат»</vt:lpstr>
      <vt:lpstr>9 МАЯ – Великий День Великой Победы!</vt:lpstr>
      <vt:lpstr>Навещаем ветеранов:</vt:lpstr>
      <vt:lpstr>19 МАЯ – День Детства и Пионерии: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СОЮЗ  НАСЛЕДНИКОВ ТАТАРСТАНА</dc:title>
  <dc:creator>ученический-3</dc:creator>
  <cp:lastModifiedBy>ученический-3</cp:lastModifiedBy>
  <cp:revision>12</cp:revision>
  <dcterms:created xsi:type="dcterms:W3CDTF">2015-04-01T05:09:39Z</dcterms:created>
  <dcterms:modified xsi:type="dcterms:W3CDTF">2015-04-01T07:02:14Z</dcterms:modified>
</cp:coreProperties>
</file>